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
  </p:notesMasterIdLst>
  <p:sldIdLst>
    <p:sldId id="256" r:id="rId2"/>
    <p:sldId id="259" r:id="rId3"/>
    <p:sldId id="260" r:id="rId4"/>
    <p:sldId id="261" r:id="rId5"/>
    <p:sldId id="257" r:id="rId6"/>
    <p:sldId id="258"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9AF44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3" d="100"/>
          <a:sy n="53" d="100"/>
        </p:scale>
        <p:origin x="-996" y="1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B71C0-37C7-49A2-B627-D4485DD6E152}" type="datetimeFigureOut">
              <a:rPr lang="en-US" smtClean="0"/>
              <a:t>1/15/2013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190CB9-D251-4837-BB63-5FBA8705F729}" type="slidenum">
              <a:rPr lang="en-US" smtClean="0"/>
              <a:t>‹#›</a:t>
            </a:fld>
            <a:endParaRPr lang="en-US"/>
          </a:p>
        </p:txBody>
      </p:sp>
    </p:spTree>
    <p:extLst>
      <p:ext uri="{BB962C8B-B14F-4D97-AF65-F5344CB8AC3E}">
        <p14:creationId xmlns:p14="http://schemas.microsoft.com/office/powerpoint/2010/main" val="2843883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4190CB9-D251-4837-BB63-5FBA8705F729}" type="slidenum">
              <a:rPr lang="en-US" smtClean="0"/>
              <a:t>8</a:t>
            </a:fld>
            <a:endParaRPr lang="en-US"/>
          </a:p>
        </p:txBody>
      </p:sp>
    </p:spTree>
    <p:extLst>
      <p:ext uri="{BB962C8B-B14F-4D97-AF65-F5344CB8AC3E}">
        <p14:creationId xmlns:p14="http://schemas.microsoft.com/office/powerpoint/2010/main" val="600425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58E0E27-0278-4C05-8A96-A4F5FE5B05E9}" type="datetimeFigureOut">
              <a:rPr lang="en-US" smtClean="0"/>
              <a:t>1/15/2013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362F6746-1A25-4752-9B30-CD73994E2DC7}"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E0E27-0278-4C05-8A96-A4F5FE5B05E9}"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E0E27-0278-4C05-8A96-A4F5FE5B05E9}"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E0E27-0278-4C05-8A96-A4F5FE5B05E9}"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58E0E27-0278-4C05-8A96-A4F5FE5B05E9}" type="datetimeFigureOut">
              <a:rPr lang="en-US" smtClean="0"/>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362F6746-1A25-4752-9B30-CD73994E2DC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58E0E27-0278-4C05-8A96-A4F5FE5B05E9}" type="datetimeFigureOut">
              <a:rPr lang="en-US" smtClean="0"/>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58E0E27-0278-4C05-8A96-A4F5FE5B05E9}" type="datetimeFigureOut">
              <a:rPr lang="en-US" smtClean="0"/>
              <a:t>1/15/2013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58E0E27-0278-4C05-8A96-A4F5FE5B05E9}" type="datetimeFigureOut">
              <a:rPr lang="en-US" smtClean="0"/>
              <a:t>1/15/2013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8E0E27-0278-4C05-8A96-A4F5FE5B05E9}" type="datetimeFigureOut">
              <a:rPr lang="en-US" smtClean="0"/>
              <a:t>1/15/2013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58E0E27-0278-4C05-8A96-A4F5FE5B05E9}" type="datetimeFigureOut">
              <a:rPr lang="en-US" smtClean="0"/>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58E0E27-0278-4C05-8A96-A4F5FE5B05E9}" type="datetimeFigureOut">
              <a:rPr lang="en-US" smtClean="0"/>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2F6746-1A25-4752-9B30-CD73994E2DC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58E0E27-0278-4C05-8A96-A4F5FE5B05E9}" type="datetimeFigureOut">
              <a:rPr lang="en-US" smtClean="0"/>
              <a:t>1/15/2013</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62F6746-1A25-4752-9B30-CD73994E2DC7}"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en.wikipedia.org/wiki/Author" TargetMode="External"/><Relationship Id="rId3" Type="http://schemas.openxmlformats.org/officeDocument/2006/relationships/hyperlink" Target="http://en.wikipedia.org/wiki/Contemporary_Christian_music" TargetMode="External"/><Relationship Id="rId7" Type="http://schemas.openxmlformats.org/officeDocument/2006/relationships/hyperlink" Target="http://en.wikipedia.org/wiki/Singer-songwriter" TargetMode="External"/><Relationship Id="rId2" Type="http://schemas.openxmlformats.org/officeDocument/2006/relationships/hyperlink" Target="http://en.wikipedia.org/wiki/TobyMac" TargetMode="External"/><Relationship Id="rId1" Type="http://schemas.openxmlformats.org/officeDocument/2006/relationships/slideLayout" Target="../slideLayouts/slideLayout2.xml"/><Relationship Id="rId6" Type="http://schemas.openxmlformats.org/officeDocument/2006/relationships/hyperlink" Target="http://en.wikipedia.org/wiki/Pop_music" TargetMode="External"/><Relationship Id="rId5" Type="http://schemas.openxmlformats.org/officeDocument/2006/relationships/hyperlink" Target="http://en.wikipedia.org/wiki/Hip_hop_music" TargetMode="External"/><Relationship Id="rId4" Type="http://schemas.openxmlformats.org/officeDocument/2006/relationships/hyperlink" Target="http://en.wikipedia.org/wiki/Music_producer"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en.wikipedia.org/wiki/Tonight_(TobyMac_album)" TargetMode="External"/><Relationship Id="rId13" Type="http://schemas.openxmlformats.org/officeDocument/2006/relationships/hyperlink" Target="http://en.wikipedia.org/wiki/TobyMac" TargetMode="External"/><Relationship Id="rId3" Type="http://schemas.openxmlformats.org/officeDocument/2006/relationships/hyperlink" Target="http://en.wikipedia.org/wiki/Contemporary_Christian_music" TargetMode="External"/><Relationship Id="rId7" Type="http://schemas.openxmlformats.org/officeDocument/2006/relationships/hyperlink" Target="http://en.wikipedia.org/wiki/Portable_Sounds" TargetMode="External"/><Relationship Id="rId12" Type="http://schemas.openxmlformats.org/officeDocument/2006/relationships/hyperlink" Target="http://en.wikipedia.org/wiki/Christmas_in_Diverse_City" TargetMode="External"/><Relationship Id="rId2" Type="http://schemas.openxmlformats.org/officeDocument/2006/relationships/hyperlink" Target="http://en.wikipedia.org/wiki/Christian_hip_hop" TargetMode="External"/><Relationship Id="rId1" Type="http://schemas.openxmlformats.org/officeDocument/2006/relationships/slideLayout" Target="../slideLayouts/slideLayout2.xml"/><Relationship Id="rId6" Type="http://schemas.openxmlformats.org/officeDocument/2006/relationships/hyperlink" Target="http://en.wikipedia.org/wiki/Welcome_to_Diverse_City" TargetMode="External"/><Relationship Id="rId11" Type="http://schemas.openxmlformats.org/officeDocument/2006/relationships/hyperlink" Target="http://en.wikipedia.org/wiki/Renovating_Diverse_City" TargetMode="External"/><Relationship Id="rId5" Type="http://schemas.openxmlformats.org/officeDocument/2006/relationships/hyperlink" Target="http://en.wikipedia.org/wiki/Momentum_(TobyMac_album)" TargetMode="External"/><Relationship Id="rId10" Type="http://schemas.openxmlformats.org/officeDocument/2006/relationships/hyperlink" Target="http://en.wikipedia.org/wiki/Re:Mix_Momentum" TargetMode="External"/><Relationship Id="rId4" Type="http://schemas.openxmlformats.org/officeDocument/2006/relationships/hyperlink" Target="http://en.wikipedia.org/wiki/DC_Talk" TargetMode="External"/><Relationship Id="rId9" Type="http://schemas.openxmlformats.org/officeDocument/2006/relationships/hyperlink" Target="http://en.wikipedia.org/wiki/Eye_on_It"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en.wikipedia.org/wiki/Music_producer" TargetMode="External"/><Relationship Id="rId3" Type="http://schemas.openxmlformats.org/officeDocument/2006/relationships/hyperlink" Target="http://en.wikipedia.org/wiki/Music_genre" TargetMode="External"/><Relationship Id="rId7" Type="http://schemas.openxmlformats.org/officeDocument/2006/relationships/hyperlink" Target="http://en.wikipedia.org/wiki/Singer-songwriter" TargetMode="External"/><Relationship Id="rId12" Type="http://schemas.openxmlformats.org/officeDocument/2006/relationships/image" Target="../media/image5.png"/><Relationship Id="rId2" Type="http://schemas.openxmlformats.org/officeDocument/2006/relationships/hyperlink" Target="http://en.wikipedia.org/wiki/Fairfax,_Virginia" TargetMode="External"/><Relationship Id="rId1" Type="http://schemas.openxmlformats.org/officeDocument/2006/relationships/slideLayout" Target="../slideLayouts/slideLayout2.xml"/><Relationship Id="rId6" Type="http://schemas.openxmlformats.org/officeDocument/2006/relationships/hyperlink" Target="http://en.wikipedia.org/wiki/Christian_pop" TargetMode="External"/><Relationship Id="rId11" Type="http://schemas.openxmlformats.org/officeDocument/2006/relationships/image" Target="../media/image4.png"/><Relationship Id="rId5" Type="http://schemas.openxmlformats.org/officeDocument/2006/relationships/hyperlink" Target="http://en.wikipedia.org/wiki/Christian_rock" TargetMode="External"/><Relationship Id="rId10" Type="http://schemas.openxmlformats.org/officeDocument/2006/relationships/hyperlink" Target="http://en.wikipedia.org/wiki/Rapper" TargetMode="External"/><Relationship Id="rId4" Type="http://schemas.openxmlformats.org/officeDocument/2006/relationships/hyperlink" Target="http://en.wikipedia.org/wiki/Christian_hip_hop" TargetMode="External"/><Relationship Id="rId9" Type="http://schemas.openxmlformats.org/officeDocument/2006/relationships/hyperlink" Target="http://en.wikipedia.org/wiki/Author"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88cbhZrvYsI"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youtube.com/watch?v=cdHweNVxk0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04800"/>
            <a:ext cx="7772400" cy="1295399"/>
          </a:xfrm>
        </p:spPr>
        <p:txBody>
          <a:bodyPr/>
          <a:lstStyle/>
          <a:p>
            <a:r>
              <a:rPr lang="en-US" dirty="0" smtClean="0">
                <a:solidFill>
                  <a:srgbClr val="080808"/>
                </a:solidFill>
              </a:rPr>
              <a:t>Toby Mac</a:t>
            </a:r>
            <a:endParaRPr lang="en-US" dirty="0">
              <a:solidFill>
                <a:srgbClr val="080808"/>
              </a:solidFill>
            </a:endParaRPr>
          </a:p>
        </p:txBody>
      </p:sp>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804" y="2173860"/>
            <a:ext cx="3510515" cy="446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7319" y="2173860"/>
            <a:ext cx="3352800" cy="446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35410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path path="shap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solidFill>
                  <a:srgbClr val="FFFF00"/>
                </a:solidFill>
              </a:rPr>
              <a:t>T</a:t>
            </a:r>
            <a:r>
              <a:rPr lang="en-US" dirty="0" err="1" smtClean="0">
                <a:solidFill>
                  <a:srgbClr val="FFFF00"/>
                </a:solidFill>
              </a:rPr>
              <a:t>obyMac</a:t>
            </a:r>
            <a:r>
              <a:rPr lang="en-US" dirty="0" smtClean="0">
                <a:solidFill>
                  <a:srgbClr val="FFFF00"/>
                </a:solidFill>
              </a:rPr>
              <a:t>/Kevin </a:t>
            </a:r>
            <a:r>
              <a:rPr lang="en-US" dirty="0">
                <a:solidFill>
                  <a:srgbClr val="FFFF00"/>
                </a:solidFill>
              </a:rPr>
              <a:t>M</a:t>
            </a:r>
            <a:r>
              <a:rPr lang="en-US" dirty="0" smtClean="0">
                <a:solidFill>
                  <a:srgbClr val="FFFF00"/>
                </a:solidFill>
              </a:rPr>
              <a:t>ichael </a:t>
            </a:r>
            <a:r>
              <a:rPr lang="en-US" dirty="0" err="1" smtClean="0">
                <a:solidFill>
                  <a:srgbClr val="FFFF00"/>
                </a:solidFill>
              </a:rPr>
              <a:t>McKeehan</a:t>
            </a:r>
            <a:endParaRPr lang="en-US" dirty="0">
              <a:solidFill>
                <a:srgbClr val="FFFF00"/>
              </a:solidFill>
            </a:endParaRPr>
          </a:p>
        </p:txBody>
      </p:sp>
      <p:sp>
        <p:nvSpPr>
          <p:cNvPr id="3" name="Content Placeholder 2"/>
          <p:cNvSpPr>
            <a:spLocks noGrp="1"/>
          </p:cNvSpPr>
          <p:nvPr>
            <p:ph idx="1"/>
          </p:nvPr>
        </p:nvSpPr>
        <p:spPr/>
        <p:txBody>
          <a:bodyPr/>
          <a:lstStyle/>
          <a:p>
            <a:r>
              <a:rPr lang="en-US" b="1" dirty="0"/>
              <a:t>Toby mac is only a stage name but his real name  is </a:t>
            </a:r>
            <a:r>
              <a:rPr lang="en-US" dirty="0"/>
              <a:t> </a:t>
            </a:r>
            <a:r>
              <a:rPr lang="en-US" b="1" dirty="0"/>
              <a:t>Kevin Michael </a:t>
            </a:r>
            <a:r>
              <a:rPr lang="en-US" b="1" dirty="0" err="1"/>
              <a:t>McKeehan</a:t>
            </a:r>
            <a:r>
              <a:rPr lang="en-US" dirty="0"/>
              <a:t>;</a:t>
            </a:r>
            <a:r>
              <a:rPr lang="en-US" u="sng" baseline="30000" dirty="0">
                <a:hlinkClick r:id="rId2"/>
              </a:rPr>
              <a:t>[2]</a:t>
            </a:r>
            <a:r>
              <a:rPr lang="en-US" dirty="0"/>
              <a:t> October 22, 1964), better known by his stage name </a:t>
            </a:r>
            <a:r>
              <a:rPr lang="en-US" b="1" dirty="0" err="1"/>
              <a:t>TobyMac</a:t>
            </a:r>
            <a:r>
              <a:rPr lang="en-US" dirty="0"/>
              <a:t> (styled </a:t>
            </a:r>
            <a:r>
              <a:rPr lang="en-US" b="1" dirty="0" err="1"/>
              <a:t>tobyMac</a:t>
            </a:r>
            <a:r>
              <a:rPr lang="en-US" dirty="0"/>
              <a:t>), is a </a:t>
            </a:r>
            <a:r>
              <a:rPr lang="en-US" u="sng" dirty="0">
                <a:hlinkClick r:id="rId3" tooltip="Contemporary Christian music"/>
              </a:rPr>
              <a:t>Christian</a:t>
            </a:r>
            <a:r>
              <a:rPr lang="en-US" dirty="0"/>
              <a:t> recording artist, </a:t>
            </a:r>
            <a:r>
              <a:rPr lang="en-US" u="sng" dirty="0">
                <a:hlinkClick r:id="rId4" tooltip="Music producer"/>
              </a:rPr>
              <a:t>music producer</a:t>
            </a:r>
            <a:r>
              <a:rPr lang="en-US" dirty="0"/>
              <a:t>, </a:t>
            </a:r>
            <a:r>
              <a:rPr lang="en-US" u="sng" dirty="0">
                <a:hlinkClick r:id="rId5" tooltip="Hip hop music"/>
              </a:rPr>
              <a:t>hip-hop</a:t>
            </a:r>
            <a:r>
              <a:rPr lang="en-US" dirty="0"/>
              <a:t>/</a:t>
            </a:r>
            <a:r>
              <a:rPr lang="en-US" u="sng" dirty="0">
                <a:hlinkClick r:id="rId6" tooltip="Pop music"/>
              </a:rPr>
              <a:t>pop</a:t>
            </a:r>
            <a:r>
              <a:rPr lang="en-US" dirty="0"/>
              <a:t> artist, </a:t>
            </a:r>
            <a:r>
              <a:rPr lang="en-US" u="sng" dirty="0">
                <a:hlinkClick r:id="rId7" tooltip="Singer-songwriter"/>
              </a:rPr>
              <a:t>singer-songwriter</a:t>
            </a:r>
            <a:r>
              <a:rPr lang="en-US" dirty="0"/>
              <a:t>, and </a:t>
            </a:r>
            <a:r>
              <a:rPr lang="en-US" u="sng" dirty="0">
                <a:hlinkClick r:id="rId8" tooltip="Author"/>
              </a:rPr>
              <a:t>author</a:t>
            </a:r>
            <a:r>
              <a:rPr lang="en-US" dirty="0"/>
              <a:t>.</a:t>
            </a:r>
          </a:p>
          <a:p>
            <a:endParaRPr lang="en-US" dirty="0"/>
          </a:p>
        </p:txBody>
      </p:sp>
    </p:spTree>
    <p:extLst>
      <p:ext uri="{BB962C8B-B14F-4D97-AF65-F5344CB8AC3E}">
        <p14:creationId xmlns:p14="http://schemas.microsoft.com/office/powerpoint/2010/main" val="20469276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Solo Career</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a:t>TobyMac</a:t>
            </a:r>
            <a:r>
              <a:rPr lang="en-US" dirty="0"/>
              <a:t> was one of the first and most popular </a:t>
            </a:r>
            <a:r>
              <a:rPr lang="en-US" u="sng" dirty="0">
                <a:hlinkClick r:id="rId2" tooltip="Christian hip hop"/>
              </a:rPr>
              <a:t>Christian rappers</a:t>
            </a:r>
            <a:r>
              <a:rPr lang="en-US" dirty="0"/>
              <a:t>. He was first known for being a member of the </a:t>
            </a:r>
            <a:r>
              <a:rPr lang="en-US" u="sng" dirty="0">
                <a:hlinkClick r:id="rId3" tooltip="Contemporary Christian music"/>
              </a:rPr>
              <a:t>Christian</a:t>
            </a:r>
            <a:r>
              <a:rPr lang="en-US" dirty="0"/>
              <a:t> vocal trio </a:t>
            </a:r>
            <a:r>
              <a:rPr lang="en-US" u="sng" dirty="0">
                <a:hlinkClick r:id="rId4" tooltip="DC Talk"/>
              </a:rPr>
              <a:t>DC Talk</a:t>
            </a:r>
            <a:r>
              <a:rPr lang="en-US" dirty="0"/>
              <a:t>. He has since continued a successful solo career with the release of five studio albums: </a:t>
            </a:r>
            <a:r>
              <a:rPr lang="en-US" i="1" u="sng" dirty="0">
                <a:hlinkClick r:id="rId5" tooltip="Momentum (TobyMac album)"/>
              </a:rPr>
              <a:t>Momentum</a:t>
            </a:r>
            <a:r>
              <a:rPr lang="en-US" dirty="0"/>
              <a:t> (2001), </a:t>
            </a:r>
            <a:r>
              <a:rPr lang="en-US" i="1" u="sng" dirty="0">
                <a:hlinkClick r:id="rId6" tooltip="Welcome to Diverse City"/>
              </a:rPr>
              <a:t>Welcome to Diverse City</a:t>
            </a:r>
            <a:r>
              <a:rPr lang="en-US" dirty="0"/>
              <a:t> (2004), </a:t>
            </a:r>
            <a:r>
              <a:rPr lang="en-US" i="1" u="sng" dirty="0">
                <a:hlinkClick r:id="rId7" tooltip="Portable Sounds"/>
              </a:rPr>
              <a:t>Portable Sounds</a:t>
            </a:r>
            <a:r>
              <a:rPr lang="en-US" dirty="0"/>
              <a:t> (2007), </a:t>
            </a:r>
            <a:r>
              <a:rPr lang="en-US" i="1" u="sng" dirty="0">
                <a:hlinkClick r:id="rId8" tooltip="Tonight (TobyMac album)"/>
              </a:rPr>
              <a:t>Tonight</a:t>
            </a:r>
            <a:r>
              <a:rPr lang="en-US" dirty="0"/>
              <a:t> (2010), </a:t>
            </a:r>
            <a:r>
              <a:rPr lang="en-US" i="1" u="sng" dirty="0">
                <a:hlinkClick r:id="rId9" tooltip="Eye on It"/>
              </a:rPr>
              <a:t>Eye on It</a:t>
            </a:r>
            <a:r>
              <a:rPr lang="en-US" dirty="0"/>
              <a:t> (2012), as well as two remixed albums of the first two albums titled </a:t>
            </a:r>
            <a:r>
              <a:rPr lang="en-US" i="1" u="sng" dirty="0" err="1">
                <a:hlinkClick r:id="rId10" tooltip="Re:Mix Momentum"/>
              </a:rPr>
              <a:t>Re:Mix</a:t>
            </a:r>
            <a:r>
              <a:rPr lang="en-US" i="1" u="sng" dirty="0">
                <a:hlinkClick r:id="rId10" tooltip="Re:Mix Momentum"/>
              </a:rPr>
              <a:t> Momentum</a:t>
            </a:r>
            <a:r>
              <a:rPr lang="en-US" dirty="0"/>
              <a:t> and </a:t>
            </a:r>
            <a:r>
              <a:rPr lang="en-US" i="1" u="sng" dirty="0">
                <a:hlinkClick r:id="rId11" tooltip="Renovating Diverse City"/>
              </a:rPr>
              <a:t>Renovating Diverse City</a:t>
            </a:r>
            <a:r>
              <a:rPr lang="en-US" dirty="0"/>
              <a:t>.  He also has a full-length Christmas album </a:t>
            </a:r>
            <a:r>
              <a:rPr lang="en-US" i="1" u="sng" dirty="0">
                <a:hlinkClick r:id="rId12" tooltip="Christmas in Diverse City"/>
              </a:rPr>
              <a:t>Christmas in Diverse City</a:t>
            </a:r>
            <a:r>
              <a:rPr lang="en-US" dirty="0"/>
              <a:t> (2011). </a:t>
            </a:r>
            <a:r>
              <a:rPr lang="en-US" dirty="0" err="1"/>
              <a:t>TobyMac</a:t>
            </a:r>
            <a:r>
              <a:rPr lang="en-US" dirty="0"/>
              <a:t> became only the third Christian artist to have a No. 1 debut on </a:t>
            </a:r>
            <a:r>
              <a:rPr lang="en-US" i="1" dirty="0"/>
              <a:t>Billboard'</a:t>
            </a:r>
            <a:r>
              <a:rPr lang="en-US" dirty="0"/>
              <a:t>s Top 200 chart with </a:t>
            </a:r>
            <a:r>
              <a:rPr lang="en-US" i="1" u="sng" dirty="0">
                <a:hlinkClick r:id="rId9" tooltip="Eye on It"/>
              </a:rPr>
              <a:t>Eye on It</a:t>
            </a:r>
            <a:r>
              <a:rPr lang="en-US" dirty="0"/>
              <a:t>.</a:t>
            </a:r>
            <a:r>
              <a:rPr lang="en-US" u="sng" baseline="30000" dirty="0">
                <a:hlinkClick r:id="rId13"/>
              </a:rPr>
              <a:t>[3 ]</a:t>
            </a:r>
            <a:endParaRPr lang="en-US" dirty="0"/>
          </a:p>
          <a:p>
            <a:endParaRPr lang="en-US" dirty="0"/>
          </a:p>
        </p:txBody>
      </p:sp>
    </p:spTree>
    <p:extLst>
      <p:ext uri="{BB962C8B-B14F-4D97-AF65-F5344CB8AC3E}">
        <p14:creationId xmlns:p14="http://schemas.microsoft.com/office/powerpoint/2010/main" val="258040450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Facts On </a:t>
            </a:r>
            <a:r>
              <a:rPr lang="en-US" dirty="0" err="1" smtClean="0"/>
              <a:t>TobyMac</a:t>
            </a:r>
            <a:endParaRPr lang="en-US" dirty="0"/>
          </a:p>
        </p:txBody>
      </p:sp>
      <p:graphicFrame>
        <p:nvGraphicFramePr>
          <p:cNvPr id="4" name="Content Placeholder 3"/>
          <p:cNvGraphicFramePr>
            <a:graphicFrameLocks noGrp="1"/>
          </p:cNvGraphicFramePr>
          <p:nvPr>
            <p:ph idx="1"/>
          </p:nvPr>
        </p:nvGraphicFramePr>
        <p:xfrm>
          <a:off x="457200" y="1714341"/>
          <a:ext cx="8229600" cy="2651760"/>
        </p:xfrm>
        <a:graphic>
          <a:graphicData uri="http://schemas.openxmlformats.org/drawingml/2006/table">
            <a:tbl>
              <a:tblPr/>
              <a:tblGrid>
                <a:gridCol w="4114800"/>
                <a:gridCol w="4114800"/>
              </a:tblGrid>
              <a:tr h="0">
                <a:tc>
                  <a:txBody>
                    <a:bodyPr/>
                    <a:lstStyle/>
                    <a:p>
                      <a:pPr algn="l"/>
                      <a:r>
                        <a:rPr lang="en-US">
                          <a:effectLst/>
                        </a:rPr>
                        <a:t>Birth name</a:t>
                      </a:r>
                    </a:p>
                  </a:txBody>
                  <a:tcPr anchor="ctr">
                    <a:lnL>
                      <a:noFill/>
                    </a:lnL>
                    <a:lnR>
                      <a:noFill/>
                    </a:lnR>
                    <a:lnT>
                      <a:noFill/>
                    </a:lnT>
                    <a:lnB>
                      <a:noFill/>
                    </a:lnB>
                  </a:tcPr>
                </a:tc>
                <a:tc>
                  <a:txBody>
                    <a:bodyPr/>
                    <a:lstStyle/>
                    <a:p>
                      <a:r>
                        <a:rPr lang="en-US"/>
                        <a:t>Kevin Michael McKeehan</a:t>
                      </a:r>
                    </a:p>
                  </a:txBody>
                  <a:tcPr anchor="ctr">
                    <a:lnL>
                      <a:noFill/>
                    </a:lnL>
                    <a:lnR>
                      <a:noFill/>
                    </a:lnR>
                    <a:lnT>
                      <a:noFill/>
                    </a:lnT>
                    <a:lnB>
                      <a:noFill/>
                    </a:lnB>
                  </a:tcPr>
                </a:tc>
              </a:tr>
              <a:tr h="0">
                <a:tc>
                  <a:txBody>
                    <a:bodyPr/>
                    <a:lstStyle/>
                    <a:p>
                      <a:pPr algn="l"/>
                      <a:r>
                        <a:rPr lang="en-US">
                          <a:effectLst/>
                        </a:rPr>
                        <a:t>Born</a:t>
                      </a:r>
                    </a:p>
                  </a:txBody>
                  <a:tcPr anchor="ctr">
                    <a:lnL>
                      <a:noFill/>
                    </a:lnL>
                    <a:lnR>
                      <a:noFill/>
                    </a:lnR>
                    <a:lnT>
                      <a:noFill/>
                    </a:lnT>
                    <a:lnB>
                      <a:noFill/>
                    </a:lnB>
                  </a:tcPr>
                </a:tc>
                <a:tc>
                  <a:txBody>
                    <a:bodyPr/>
                    <a:lstStyle/>
                    <a:p>
                      <a:r>
                        <a:rPr lang="en-US">
                          <a:effectLst/>
                        </a:rPr>
                        <a:t>(1964-10-22)</a:t>
                      </a:r>
                      <a:r>
                        <a:rPr lang="en-US"/>
                        <a:t> October 22, 1964 (age 48)</a:t>
                      </a:r>
                      <a:br>
                        <a:rPr lang="en-US"/>
                      </a:br>
                      <a:r>
                        <a:rPr lang="en-US">
                          <a:hlinkClick r:id="rId2" action="ppaction://hlinkfile" tooltip="Fairfax, Virginia"/>
                        </a:rPr>
                        <a:t>Fairfax, Virginia</a:t>
                      </a:r>
                      <a:r>
                        <a:rPr lang="en-US"/>
                        <a:t>, U.S.</a:t>
                      </a:r>
                    </a:p>
                  </a:txBody>
                  <a:tcPr anchor="ctr">
                    <a:lnL>
                      <a:noFill/>
                    </a:lnL>
                    <a:lnR>
                      <a:noFill/>
                    </a:lnR>
                    <a:lnT>
                      <a:noFill/>
                    </a:lnT>
                    <a:lnB>
                      <a:noFill/>
                    </a:lnB>
                  </a:tcPr>
                </a:tc>
              </a:tr>
              <a:tr h="0">
                <a:tc>
                  <a:txBody>
                    <a:bodyPr/>
                    <a:lstStyle/>
                    <a:p>
                      <a:pPr algn="l"/>
                      <a:r>
                        <a:rPr lang="en-US">
                          <a:effectLst/>
                          <a:hlinkClick r:id="rId3" action="ppaction://hlinkfile" tooltip="Music genre"/>
                        </a:rPr>
                        <a:t>Genres</a:t>
                      </a:r>
                      <a:endParaRPr lang="en-US">
                        <a:effectLst/>
                      </a:endParaRPr>
                    </a:p>
                  </a:txBody>
                  <a:tcPr anchor="ctr">
                    <a:lnL>
                      <a:noFill/>
                    </a:lnL>
                    <a:lnR>
                      <a:noFill/>
                    </a:lnR>
                    <a:lnT>
                      <a:noFill/>
                    </a:lnT>
                    <a:lnB>
                      <a:noFill/>
                    </a:lnB>
                  </a:tcPr>
                </a:tc>
                <a:tc>
                  <a:txBody>
                    <a:bodyPr/>
                    <a:lstStyle/>
                    <a:p>
                      <a:r>
                        <a:rPr lang="en-US">
                          <a:hlinkClick r:id="rId4" action="ppaction://hlinkfile" tooltip="Christian hip hop"/>
                        </a:rPr>
                        <a:t>Christian hip hop</a:t>
                      </a:r>
                      <a:r>
                        <a:rPr lang="en-US"/>
                        <a:t>, </a:t>
                      </a:r>
                      <a:r>
                        <a:rPr lang="en-US">
                          <a:hlinkClick r:id="rId5" action="ppaction://hlinkfile" tooltip="Christian rock"/>
                        </a:rPr>
                        <a:t>Christian rock</a:t>
                      </a:r>
                      <a:r>
                        <a:rPr lang="en-US"/>
                        <a:t>, </a:t>
                      </a:r>
                      <a:r>
                        <a:rPr lang="en-US">
                          <a:hlinkClick r:id="rId6" action="ppaction://hlinkfile" tooltip="Christian pop"/>
                        </a:rPr>
                        <a:t>Christian pop</a:t>
                      </a:r>
                      <a:endParaRPr lang="en-US"/>
                    </a:p>
                  </a:txBody>
                  <a:tcPr anchor="ctr">
                    <a:lnL>
                      <a:noFill/>
                    </a:lnL>
                    <a:lnR>
                      <a:noFill/>
                    </a:lnR>
                    <a:lnT>
                      <a:noFill/>
                    </a:lnT>
                    <a:lnB>
                      <a:noFill/>
                    </a:lnB>
                  </a:tcPr>
                </a:tc>
              </a:tr>
              <a:tr h="0">
                <a:tc>
                  <a:txBody>
                    <a:bodyPr/>
                    <a:lstStyle/>
                    <a:p>
                      <a:pPr algn="l"/>
                      <a:r>
                        <a:rPr lang="en-US" dirty="0">
                          <a:effectLst/>
                        </a:rPr>
                        <a:t>Occupations</a:t>
                      </a:r>
                    </a:p>
                  </a:txBody>
                  <a:tcPr anchor="ctr">
                    <a:lnL>
                      <a:noFill/>
                    </a:lnL>
                    <a:lnR>
                      <a:noFill/>
                    </a:lnR>
                    <a:lnT>
                      <a:noFill/>
                    </a:lnT>
                    <a:lnB>
                      <a:noFill/>
                    </a:lnB>
                  </a:tcPr>
                </a:tc>
                <a:tc>
                  <a:txBody>
                    <a:bodyPr/>
                    <a:lstStyle/>
                    <a:p>
                      <a:r>
                        <a:rPr lang="en-US">
                          <a:hlinkClick r:id="rId7" action="ppaction://hlinkfile" tooltip="Singer-songwriter"/>
                        </a:rPr>
                        <a:t>Singer-songwriter</a:t>
                      </a:r>
                      <a:r>
                        <a:rPr lang="en-US"/>
                        <a:t>, </a:t>
                      </a:r>
                      <a:r>
                        <a:rPr lang="en-US">
                          <a:hlinkClick r:id="rId8" action="ppaction://hlinkfile" tooltip="Music producer"/>
                        </a:rPr>
                        <a:t>music producer</a:t>
                      </a:r>
                      <a:r>
                        <a:rPr lang="en-US"/>
                        <a:t>, </a:t>
                      </a:r>
                      <a:r>
                        <a:rPr lang="en-US">
                          <a:hlinkClick r:id="rId9" action="ppaction://hlinkfile" tooltip="Author"/>
                        </a:rPr>
                        <a:t>author</a:t>
                      </a:r>
                      <a:r>
                        <a:rPr lang="en-US"/>
                        <a:t>, </a:t>
                      </a:r>
                      <a:r>
                        <a:rPr lang="en-US">
                          <a:hlinkClick r:id="rId10" action="ppaction://hlinkfile" tooltip="Rapper"/>
                        </a:rPr>
                        <a:t>rapper</a:t>
                      </a:r>
                      <a:endParaRPr lang="en-US"/>
                    </a:p>
                  </a:txBody>
                  <a:tcPr anchor="ctr">
                    <a:lnL>
                      <a:noFill/>
                    </a:lnL>
                    <a:lnR>
                      <a:noFill/>
                    </a:lnR>
                    <a:lnT>
                      <a:noFill/>
                    </a:lnT>
                    <a:lnB>
                      <a:noFill/>
                    </a:lnB>
                  </a:tcPr>
                </a:tc>
              </a:tr>
              <a:tr h="0">
                <a:tc>
                  <a:txBody>
                    <a:bodyPr/>
                    <a:lstStyle/>
                    <a:p>
                      <a:pPr algn="l"/>
                      <a:r>
                        <a:rPr lang="en-US">
                          <a:effectLst/>
                        </a:rPr>
                        <a:t>Years active</a:t>
                      </a:r>
                    </a:p>
                  </a:txBody>
                  <a:tcPr anchor="ctr">
                    <a:lnL>
                      <a:noFill/>
                    </a:lnL>
                    <a:lnR>
                      <a:noFill/>
                    </a:lnR>
                    <a:lnT>
                      <a:noFill/>
                    </a:lnT>
                    <a:lnB>
                      <a:noFill/>
                    </a:lnB>
                  </a:tcPr>
                </a:tc>
                <a:tc>
                  <a:txBody>
                    <a:bodyPr/>
                    <a:lstStyle/>
                    <a:p>
                      <a:r>
                        <a:rPr lang="en-US" dirty="0"/>
                        <a:t>1987–present</a:t>
                      </a:r>
                      <a:r>
                        <a:rPr lang="en-US" baseline="30000" dirty="0">
                          <a:hlinkClick r:id="" action="ppaction://hlinkfile"/>
                        </a:rPr>
                        <a:t>[1]</a:t>
                      </a:r>
                      <a:endParaRPr lang="en-US" dirty="0"/>
                    </a:p>
                  </a:txBody>
                  <a:tcPr anchor="ctr">
                    <a:lnL>
                      <a:noFill/>
                    </a:lnL>
                    <a:lnR>
                      <a:noFill/>
                    </a:lnR>
                    <a:lnT>
                      <a:noFill/>
                    </a:lnT>
                    <a:lnB>
                      <a:noFill/>
                    </a:lnB>
                  </a:tcPr>
                </a:tc>
              </a:tr>
            </a:tbl>
          </a:graphicData>
        </a:graphic>
      </p:graphicFrame>
      <p:pic>
        <p:nvPicPr>
          <p:cNvPr id="1025" name="Picture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 y="4648200"/>
            <a:ext cx="35814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62599" y="4523184"/>
            <a:ext cx="2826969" cy="2155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613787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93000">
              <a:srgbClr val="21D6E0"/>
            </a:gs>
            <a:gs pos="67000">
              <a:srgbClr val="0087E6"/>
            </a:gs>
            <a:gs pos="40000">
              <a:srgbClr val="005CBF"/>
            </a:gs>
          </a:gsLst>
          <a:lin ang="72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 Without You</a:t>
            </a:r>
            <a:endParaRPr lang="en-US" dirty="0"/>
          </a:p>
        </p:txBody>
      </p:sp>
      <p:sp>
        <p:nvSpPr>
          <p:cNvPr id="3" name="Content Placeholder 2"/>
          <p:cNvSpPr>
            <a:spLocks noGrp="1"/>
          </p:cNvSpPr>
          <p:nvPr>
            <p:ph idx="1"/>
          </p:nvPr>
        </p:nvSpPr>
        <p:spPr/>
        <p:txBody>
          <a:bodyPr>
            <a:normAutofit/>
          </a:bodyPr>
          <a:lstStyle/>
          <a:p>
            <a:r>
              <a:rPr lang="en-US" dirty="0"/>
              <a:t>Toby’s first album’s first single, “Me Without You” looks at the importance of God in one’s life. He wrote the song from the perspective of who he might be without his faith in Jesus. The result is an inspired bit of songwriting. “I’d be a mess,” he says with sarcasm. “I’d be insecure and probably doing all the wrong things.” </a:t>
            </a:r>
          </a:p>
          <a:p>
            <a:r>
              <a:rPr lang="en-US" dirty="0" smtClean="0">
                <a:hlinkClick r:id="rId2"/>
              </a:rPr>
              <a:t>http://www.youtube.com/watch?v=88cbhZrvYsI</a:t>
            </a:r>
            <a:endParaRPr lang="en-US" dirty="0" smtClean="0"/>
          </a:p>
          <a:p>
            <a:endParaRPr lang="en-US" dirty="0"/>
          </a:p>
        </p:txBody>
      </p:sp>
    </p:spTree>
    <p:extLst>
      <p:ext uri="{BB962C8B-B14F-4D97-AF65-F5344CB8AC3E}">
        <p14:creationId xmlns:p14="http://schemas.microsoft.com/office/powerpoint/2010/main" val="26282396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Eye On It</a:t>
            </a:r>
            <a:endParaRPr lang="en-US" dirty="0"/>
          </a:p>
        </p:txBody>
      </p:sp>
      <p:sp>
        <p:nvSpPr>
          <p:cNvPr id="3" name="Content Placeholder 2"/>
          <p:cNvSpPr>
            <a:spLocks noGrp="1"/>
          </p:cNvSpPr>
          <p:nvPr>
            <p:ph idx="1"/>
          </p:nvPr>
        </p:nvSpPr>
        <p:spPr>
          <a:xfrm>
            <a:off x="0" y="1371600"/>
            <a:ext cx="6248400" cy="5029199"/>
          </a:xfrm>
        </p:spPr>
        <p:txBody>
          <a:bodyPr>
            <a:normAutofit fontScale="77500" lnSpcReduction="20000"/>
          </a:bodyPr>
          <a:lstStyle/>
          <a:p>
            <a:r>
              <a:rPr lang="en-US" dirty="0"/>
              <a:t> Toby has a family of  five kids, family is a cornerstone of Toby’s life, so it’s fitting he titled a song as such on </a:t>
            </a:r>
            <a:r>
              <a:rPr lang="en-US" i="1" dirty="0"/>
              <a:t>Eye On It</a:t>
            </a:r>
            <a:r>
              <a:rPr lang="en-US" dirty="0"/>
              <a:t>. But “Family” isn’t an exaltation of his wife and children—instead, it’s a glimpse into the everyday disagreements between two people who love each other. “The song ‘Family’ comes from personal experience. There are many times my wife and I are sitting there, with a wall between us, trying to figure out how we can get back to being unified. Inevitably, what penetrates the wall is that we both want the same thing: preserving our love, our family and our faith in God. We are on the same side,” Toby </a:t>
            </a:r>
            <a:endParaRPr lang="en-US" dirty="0" smtClean="0"/>
          </a:p>
          <a:p>
            <a:r>
              <a:rPr lang="en-US" dirty="0">
                <a:hlinkClick r:id="rId2"/>
              </a:rPr>
              <a:t>http://</a:t>
            </a:r>
            <a:r>
              <a:rPr lang="en-US" dirty="0" smtClean="0">
                <a:hlinkClick r:id="rId2"/>
              </a:rPr>
              <a:t>www.youtube.com/watch?v=cdHweNVxk0A</a:t>
            </a:r>
            <a:endParaRPr lang="en-US" dirty="0" smtClean="0"/>
          </a:p>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1371600"/>
            <a:ext cx="25146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796409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72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Albums</a:t>
            </a:r>
            <a:endParaRPr lang="en-US" dirty="0"/>
          </a:p>
        </p:txBody>
      </p:sp>
      <p:sp>
        <p:nvSpPr>
          <p:cNvPr id="3" name="Content Placeholder 2"/>
          <p:cNvSpPr>
            <a:spLocks noGrp="1"/>
          </p:cNvSpPr>
          <p:nvPr>
            <p:ph idx="1"/>
          </p:nvPr>
        </p:nvSpPr>
        <p:spPr/>
        <p:txBody>
          <a:bodyPr/>
          <a:lstStyle/>
          <a:p>
            <a:pPr lvl="2"/>
            <a:r>
              <a:rPr lang="en-US" dirty="0">
                <a:solidFill>
                  <a:srgbClr val="FFFF00"/>
                </a:solidFill>
                <a:hlinkClick r:id="" action="ppaction://hlinkfile"/>
              </a:rPr>
              <a:t>1.2.1 </a:t>
            </a:r>
            <a:r>
              <a:rPr lang="en-US" i="1" dirty="0">
                <a:solidFill>
                  <a:srgbClr val="FFFF00"/>
                </a:solidFill>
                <a:hlinkClick r:id="" action="ppaction://hlinkfile"/>
              </a:rPr>
              <a:t>Momentum</a:t>
            </a:r>
            <a:r>
              <a:rPr lang="en-US" dirty="0">
                <a:solidFill>
                  <a:srgbClr val="FFFF00"/>
                </a:solidFill>
                <a:hlinkClick r:id="" action="ppaction://hlinkfile"/>
              </a:rPr>
              <a:t> (2001–03)</a:t>
            </a:r>
            <a:endParaRPr lang="en-US" dirty="0">
              <a:solidFill>
                <a:srgbClr val="FFFF00"/>
              </a:solidFill>
            </a:endParaRPr>
          </a:p>
          <a:p>
            <a:pPr lvl="2"/>
            <a:r>
              <a:rPr lang="en-US" dirty="0">
                <a:solidFill>
                  <a:srgbClr val="FFFF00"/>
                </a:solidFill>
                <a:hlinkClick r:id="" action="ppaction://hlinkfile"/>
              </a:rPr>
              <a:t>1.2.2 </a:t>
            </a:r>
            <a:r>
              <a:rPr lang="en-US" i="1" dirty="0">
                <a:solidFill>
                  <a:srgbClr val="FFFF00"/>
                </a:solidFill>
                <a:hlinkClick r:id="" action="ppaction://hlinkfile"/>
              </a:rPr>
              <a:t>Welcome to Diverse City</a:t>
            </a:r>
            <a:r>
              <a:rPr lang="en-US" dirty="0">
                <a:solidFill>
                  <a:srgbClr val="FFFF00"/>
                </a:solidFill>
                <a:hlinkClick r:id="" action="ppaction://hlinkfile"/>
              </a:rPr>
              <a:t> (2004–06)</a:t>
            </a:r>
            <a:endParaRPr lang="en-US" dirty="0">
              <a:solidFill>
                <a:srgbClr val="FFFF00"/>
              </a:solidFill>
            </a:endParaRPr>
          </a:p>
          <a:p>
            <a:pPr lvl="2"/>
            <a:r>
              <a:rPr lang="en-US" dirty="0">
                <a:solidFill>
                  <a:srgbClr val="FFFF00"/>
                </a:solidFill>
                <a:hlinkClick r:id="" action="ppaction://hlinkfile"/>
              </a:rPr>
              <a:t>1.2.3 </a:t>
            </a:r>
            <a:r>
              <a:rPr lang="en-US" i="1" dirty="0">
                <a:solidFill>
                  <a:srgbClr val="FFFF00"/>
                </a:solidFill>
                <a:hlinkClick r:id="" action="ppaction://hlinkfile"/>
              </a:rPr>
              <a:t>Portable Sounds</a:t>
            </a:r>
            <a:r>
              <a:rPr lang="en-US" dirty="0">
                <a:solidFill>
                  <a:srgbClr val="FFFF00"/>
                </a:solidFill>
                <a:hlinkClick r:id="" action="ppaction://hlinkfile"/>
              </a:rPr>
              <a:t> (2007–08)</a:t>
            </a:r>
            <a:endParaRPr lang="en-US" dirty="0">
              <a:solidFill>
                <a:srgbClr val="FFFF00"/>
              </a:solidFill>
            </a:endParaRPr>
          </a:p>
          <a:p>
            <a:pPr lvl="2"/>
            <a:r>
              <a:rPr lang="en-US" dirty="0">
                <a:solidFill>
                  <a:srgbClr val="FFFF00"/>
                </a:solidFill>
                <a:hlinkClick r:id="" action="ppaction://hlinkfile"/>
              </a:rPr>
              <a:t>1.2.4 </a:t>
            </a:r>
            <a:r>
              <a:rPr lang="en-US" i="1" dirty="0">
                <a:solidFill>
                  <a:srgbClr val="FFFF00"/>
                </a:solidFill>
                <a:hlinkClick r:id="" action="ppaction://hlinkfile"/>
              </a:rPr>
              <a:t>Alive and Transported</a:t>
            </a:r>
            <a:r>
              <a:rPr lang="en-US" dirty="0">
                <a:solidFill>
                  <a:srgbClr val="FFFF00"/>
                </a:solidFill>
                <a:hlinkClick r:id="" action="ppaction://hlinkfile"/>
              </a:rPr>
              <a:t> (2008–09)</a:t>
            </a:r>
            <a:endParaRPr lang="en-US" dirty="0">
              <a:solidFill>
                <a:srgbClr val="FFFF00"/>
              </a:solidFill>
            </a:endParaRPr>
          </a:p>
          <a:p>
            <a:pPr lvl="2"/>
            <a:r>
              <a:rPr lang="en-US" dirty="0">
                <a:solidFill>
                  <a:srgbClr val="FFFF00"/>
                </a:solidFill>
                <a:hlinkClick r:id="" action="ppaction://hlinkfile"/>
              </a:rPr>
              <a:t>1.2.5 </a:t>
            </a:r>
            <a:r>
              <a:rPr lang="en-US" i="1" dirty="0">
                <a:solidFill>
                  <a:srgbClr val="FFFF00"/>
                </a:solidFill>
                <a:hlinkClick r:id="" action="ppaction://hlinkfile"/>
              </a:rPr>
              <a:t>Tonight</a:t>
            </a:r>
            <a:r>
              <a:rPr lang="en-US" dirty="0">
                <a:solidFill>
                  <a:srgbClr val="FFFF00"/>
                </a:solidFill>
                <a:hlinkClick r:id="" action="ppaction://hlinkfile"/>
              </a:rPr>
              <a:t> (2010–2011)</a:t>
            </a:r>
            <a:endParaRPr lang="en-US" dirty="0">
              <a:solidFill>
                <a:srgbClr val="FFFF00"/>
              </a:solidFill>
            </a:endParaRPr>
          </a:p>
          <a:p>
            <a:pPr lvl="2"/>
            <a:r>
              <a:rPr lang="en-US" dirty="0">
                <a:solidFill>
                  <a:srgbClr val="FFFF00"/>
                </a:solidFill>
                <a:hlinkClick r:id="" action="ppaction://hlinkfile"/>
              </a:rPr>
              <a:t>1.2.6 </a:t>
            </a:r>
            <a:r>
              <a:rPr lang="en-US" i="1" dirty="0">
                <a:solidFill>
                  <a:srgbClr val="FFFF00"/>
                </a:solidFill>
                <a:hlinkClick r:id="" action="ppaction://hlinkfile"/>
              </a:rPr>
              <a:t>Eye on It</a:t>
            </a:r>
            <a:r>
              <a:rPr lang="en-US" dirty="0">
                <a:solidFill>
                  <a:srgbClr val="FFFF00"/>
                </a:solidFill>
                <a:hlinkClick r:id="" action="ppaction://hlinkfile"/>
              </a:rPr>
              <a:t> (2012–present)</a:t>
            </a:r>
            <a:endParaRPr lang="en-US" dirty="0">
              <a:solidFill>
                <a:srgbClr val="FFFF00"/>
              </a:solidFill>
            </a:endParaRPr>
          </a:p>
          <a:p>
            <a:r>
              <a:rPr lang="en-US" dirty="0" smtClean="0">
                <a:solidFill>
                  <a:srgbClr val="080808"/>
                </a:solidFill>
              </a:rPr>
              <a:t>Christmas album: Christmas in </a:t>
            </a:r>
            <a:r>
              <a:rPr lang="en-US" smtClean="0">
                <a:solidFill>
                  <a:srgbClr val="080808"/>
                </a:solidFill>
              </a:rPr>
              <a:t>diverse city</a:t>
            </a:r>
            <a:endParaRPr lang="en-US" dirty="0">
              <a:solidFill>
                <a:srgbClr val="080808"/>
              </a:solidFill>
            </a:endParaRPr>
          </a:p>
        </p:txBody>
      </p:sp>
    </p:spTree>
    <p:extLst>
      <p:ext uri="{BB962C8B-B14F-4D97-AF65-F5344CB8AC3E}">
        <p14:creationId xmlns:p14="http://schemas.microsoft.com/office/powerpoint/2010/main" val="282851353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 For Watching</a:t>
            </a:r>
            <a:endParaRPr lang="en-US" dirty="0"/>
          </a:p>
        </p:txBody>
      </p:sp>
      <p:sp>
        <p:nvSpPr>
          <p:cNvPr id="3" name="Content Placeholder 2"/>
          <p:cNvSpPr>
            <a:spLocks noGrp="1"/>
          </p:cNvSpPr>
          <p:nvPr>
            <p:ph idx="1"/>
          </p:nvPr>
        </p:nvSpPr>
        <p:spPr>
          <a:xfrm>
            <a:off x="457200" y="1600200"/>
            <a:ext cx="8156575" cy="4709160"/>
          </a:xfrm>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34" y="1600200"/>
            <a:ext cx="4134145" cy="4531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4" descr="data:image/jpeg;base64,/9j/4AAQSkZJRgABAQAAAQABAAD/2wCEAAkGBhAQEBAQDg8QEBAQEA8QEBAQDw8PDg0QFBAVFBQQEhQXGyYeFxkjGRISHy8gIycpLCwsFR4xNTAqNSY3OCkBCQoKDgwOGg8PGiwkHCQsLCwqLS8sLSwqKSwsKSwpLSwsKSwsLCwsKSkpLCksLCwsKSwsLCwpKSwsLCksLCwpLP/AABEIAOEA4QMBIgACEQEDEQH/xAAcAAABBAMBAAAAAAAAAAAAAAAABAUGBwEDCAL/xAA8EAABAwIDBgIHBwIHAQAAAAABAAIDBBEFBiEHEjFBUWETIggWMlJxgZEUI0JTVKGxM0MXGGJyc8HR4f/EABsBAAIDAQEBAAAAAAAAAAAAAAAEAwUGAQIH/8QAMhEAAgIBAgUCAwYHAQAAAAAAAAECAwQFERIhMUFRBhMUQmEiIzJScaEVFlOBkbHRQ//aAAwDAQACEQMRAD8AvFCEIAEIQgAQhCABYQSormraNRUDT4kgc+2jWm5ugCVFNmJZlpacEyzMbblvC6oHNG3OrqLtph4TevMqJU2H4jiLyfvXk8SS7dXic4wXFJ7I6k30LzxfbpQRXEX3hCh9f6RMriRFTgDkTxUfw/YzVO1lIaFIqXY9Az+o8uKq7dYxK+XFv+gxDFsmRqu214hIfLutHzTbLtSxJ39wj4XVis2eUjP7YKw7KFMP7IS38fofRMehpU5fMiuY9p2JN/un53ThS7ZsRYRvFrh3upbLlWn/ACgkNRlKncLeGApY61U+zJ1oljXKSNEHpAVbeMTSpZl/0gKeQAVcfhHqOCgdVkSE+zomWsyFIL+GbpuvUKJ99iGzSMmC6bnTGEZ0oqoAxTs15EgFPjXA6g3HZcZvoqqmcC3fbbgWk2Usy1tlr6QgSuMrBpZ3GyejJSW6ZVTrlB7SWx1AsqCZR2tUVcA1zxFKfwuNhdTljwRcG4PAjgvR4PSEIQAIQhAAhCEACEIQAIQhAAhCEACR4nisVNGZJ3hjQL6nim/NWbafD4XSzvANvK2+riuaM67QKrFJiLuEV7MjbfUd0AS3Pu26aV7oqA7kWo3+bvgoJhWXa3EpLgPfvHV7r2CleSNlhl3Zqzys0IZzKuDDqWKnYGQMDGjTQarN6jrsMfeFPOX7EPvQ323IblbYzTw7r6o+I/ju8grCosNhhG7DG1g7ALwJ1sEywuXm5GTLeyTG6749jZJDdJ30qUNlXsPCR4mh2GR4GySjSWShT6Wgry6AFSRuaG4ZLRGZKBJZaBSl9L2SaSj7JqGSx2GY0ROXD+ySS0Cl0lD2SWWh7JyGUO15pDqjDgdHNBHcKPYpkqKW5YNxyseWg7JHLQdlYU584fhZPKVV62sSZSOJZeqKV28A6w4Obe6mWRts1TRlsVUTLDcC59poUwqMNDgQ5oIPUKEZk2fBwMlMLHiWrS4mrws+zbyfkz+ZpXD9unmvB0Pl7M9PXRiSnkDrjUX1Cdlx7l/MlXhc+9GXNsfMw3s4LpLIW0OnxOIWcGzAedhOt+yvN+5RNbcmTBCwsrpwEIQgAQhCABCEIAEx5tzVDh9O6aZwuAd1vNxThiuKR00T5pXBrWAnXn2XLOf86zYpVGxPhNcRGwcDrxQAkzPmipxaq3nlxBd5GDg0Ke5NyNHA1s07Q6Q6hp5JHkfKbYGiaZt5DqAeSmgmWU1TUnLeqrp3Zk9R1hcXt1Pp3HNlR/8AB0W5tQmpsy2NnWWlArq87n1HZtQtrZ00tnW1s6glUWNed9R3bMtjZk0tqFubOoXUWNecvI6tmWxsqa2zrc2dQussa81DiJF60KQtnWxsyjcGh6GWmbzCFpfSrY2ZexIubyQ5DI8CCSjSd9F2TxoVgxBe1a0NwyWR6Wh7JI+h7KTvpUnko0zDJG4ZbK2zXkVlU0uYA2UDQjmqtp6iqwuqDml0cjD3AcAV0k+jUTzxkVlbEXMaBM0XBH4lp9K1r25Ku1/Z/wBCmXVG1cUepL9nWf4sTgGoEzQA9t9b9VMVx5gmM1OFVYc27XMdZ7eAcLrqfKOaIsQpmTxkXIG8ObStwnut0Ug+oQhdAEIQgAWCVlRXaNmltBRSSX87gWtHO5QBVW3HPplf9hgd5G/1CDx7KM7PMq77vtEzfKPZB5lR7BqGSvrPNcl795x7XVmZlxmPDaZscdt/ds0f9pPLcpR4Idyi1XJnyxqfxy/ZDhiWNQU4+9eARwaFGKnadC02Ywu7pFk7Z5WYzIZpnOZDe5cb+bsFcGE7G8NgaA6PfdzJSdWkUpfec2RY+gUQW9u7ZVdPtPhJs9hapPhmYIKgDw3i/S6f847P8Gp6d8s7BHZp3eAJNtLLnkV5hmc6ncQ0OO7rxF9FHfotM193yZ2/QaJR+65MvkSrY2ZQzKGcm1P3U3lkA0PVSxZfIxZ0S4JoyORXbi2cExY2ZbGzJv3l7bIlHWEMpocmzra2dNbZVtbMonWPV5u3cdWTrc2dNDZ0xZrztHQxkA70xHlb0RVhzvmoQXNlti5UrZKMSYVuMwwN3ppGsHc6qIYhtopInbrGl46hQjBMsYljspe4ubDfVxuGgdlamBbC6CFo8YGV/MngtXjem6Yx3ve78I01UJRXNkUG3aLe/oO3eqkeCbWaGosHP8Nx6qSSbK8MLd3wBb5KmtrmV8OoHNbRvtMTdzQfZU9vp3Dmtoppk6m0XnT1THgOY4OaeYN1s3lzNlLaDU0Lx5y+K43mk30V/ZezJFWwtmhcNR5m82lY/UtFtwnxdY+SX3th6MQXgwcwvImWxsqpeaJoZCZV21nZ+JWGrp2+durwBxHVQ/ZNnZ2H1YhkcfBkdukHg1y6Cka17SxwuHAgjsVzjtOym6hqy9gIjkO80jkVvPTupuyPw1j5rp/witin9pHVUMwe0OabhwBB6he1WuxbOP2ukEMjvvIRbU6kKylsBcEIQgDF1zdtzzUair+zsPkh0IHAlX9mXEhT0s0pNrMdb42XJsEcldXEm7i+Uk/C66lvyPE5qEXJ9ET/AGb4K2np3VUosSCQT0smCho5MaxUR6mMP16BoKmmc6gUmHbjdDuho+iU+j3gVmS1Thq42aVJbUq2l3M9o++TZZmS7vZfRFu4VhcdNEyGJoa1gAsOfdK7IWVEaQ559IDGpHVLKe5EbBe3IlVGr+265Gkna2sp2FxYLPAGtuqoJ8ZBsQQRxBGqAN9HVOie17DYtIKuvLWLCqp2vHtAAO+KqfL+Uaqt3vs8ZIYLudY2Uo2b1jop5KZ/IkW7qvzsZXQ37ooddxFdjuxfiiWIWrBat5YvJas1ZibHzziNKyHL2WryWJKWO0elIR4tiraeF0rjwBt8VBsk5XlxuuMkt/BY67zytfglG02rP3cLD7RGg6q5dlmW20eHxANs+QBzzzN1qNIxVVXxvqz6BoWMq6PdfVkowzDIqaNsULA1jQAABa6VoCFdF+IsZqzFBLIOLWOI+Nlx3mLEXz1M0kjiXF7uPIXXZdZTCSN8buD2lp+YXKG0PJc9BVSbzHGJzi5jwDaxKAIkpfs8zY+iqGtJPhSEBw5C/NRFrCTYAk9AFI58j1kVIK18ZbHcEX4/FQ30wvrdc+jOSW62OiYasOAc03DgCFvZOoJs9xzx6Ntzcs8qlLZ18tycR02OD7FG8t1zcWO7ZlGto+BNrKJ+l5IxvNPNOjZ1tbICCDwIIKiolKi2NkeqY9VnJ8igtmuYXUGIMuSGuduPHLjZdXQSh7WuHBwBHzXJWfsLNJXPLdAXb7fjddFbLsd+1YfE4m7mtAcvq9NqtrjNd0PJ7rcl6EIUx0rPbpi/hUHhg2MiqXZRQ71QZDwapX6RNfeWnjB0AuR3TPs5b4UJedC5N4dTstSKnWLHHEml1fIXbXakCBjepVl7G6cMwuG3PUqpdpx8SFjuhVtbG597C4u2i7mxcbmmRaFBQw4onSEISZdnmSMOBDgCDoQdQVGq3Zvh0r991O0HibAaqToQA3UGBwU0bo6eJsYLSDYcdFzbrT45K1v4pD+5XUL+B+BXMGJHfx91tbS6o24uQtl7OiafhlpFi8liUFi8lq8WYKPkDlsxOWLyGJQWrG4q+zBOxkVNjLvHxeKM+yJG6fNdQUMYbFG0cAxoH0XLmJAx41GXCw8VtvqupKQ3jYerW/wn648MEj65gpLHht4RuQhCkGwSLE8HgqW7k8bZG9wClqEARak2a4dE/fbTtJvcXAsFr2j4e1+GTsAAa1hIAGgsFLVG9oT93Dqkn3Cuo6ijdlNWQJWcrlWM2dVhswad6U8rlWIHLCavBfEyMHq93t5ckhwbOtrahNjZVtbKqd1ileayFbX8P32RzAajQp49HfFT99Tk9wPldes7QiWjkHHdFwohsQrjFijRfRzXAj5Lb6JZxY/C+xstLyPep38HTyF53whXZaHMe2yuMmIbvJrf+0Zeqt2BgTZtSl3sSk+n7rXR1W6xo7LRen6vcuf6FbqNfuVpfUe8x/fUxA1I1SfJW1epwyIwNj32X0vyWmOu+i2MZCeLArXUdFlfZxxewji3vFg4NbknHpD1H6cL0PSHn/TKPRwwflt+iVRU9N+WPoqp6BavmJpasl8jHg+kPP8Apl5PpDVH6ZJI6Wm5xN+iVxUVKf7TfoopaLau5BLXIx/82aqj0gapzXBtOASCAeij+z2N9TXyVEjdSS4kjmVLmYdSflN+icaFsMX9JgbfovMNMnCSbK7N1z3aJVxg02PrljdSKOs7re2pBTUqPoYWUJI2Fqxur0JAVlLSx14PPQqjahSviqYp2NOhDgQOYT5R7fqmONjDT3LWht7cbBTSsw6KYWlYHAdeSR+rNJ+S36JGeJLfkbPB9RwoojXOLbRHR6QlT+l0+Cz/AJhp/wBN+ykPq7S2t4LLfBa/Vml/Jb9FBLHmhxeqavyMYv8AMNP+mXn/ADC1H6ZPxyzS/kt+i8+rVL+S36KCSlHsev5oq/IxjPpC1H6ZMua9stVXU7qfwdxr/aI5qanLVL+S36LHq5S/kt+iXla49jv8z1fkZGdnGGmOnLnCxf1UtLVtZA1oDWiwHABBas5lY7tm5tGTy8p5F0rPJpssLcWryWqtnitC6kIcVZvQSj/Sf4VWZIqzDicRHOQtVt1TPI//AGu/hU5hRtibP+b/ANV5oqceOLNp6bnvGcTqr7UeqE3eKhaE1hzttQj3cRk+v7pra87o+Cke2ejLMRJt7Tf+1HqeO7Glav0vJLIlv4I7IcaPTKgreysSd0S1TSNZbeW5yb6aIcdj2QlLH3fQdWVyVR16jgr2L23FGBVL1bA/OiCWFv2JVHXpXFiCh7cZYFtZj7Al5algv50KT06T7E2jxBLIq9QNuZ2Dqt7M3M6FKzz8N/OhOelWPpEn8VclcVd3VdtzpGOS3sz3GOSVlmYr+YTno1z6RLHjrEpjq1WrNoUY5JQzaTEPwpeWVj/mE56HkdollNqVtEoKrZu0+IfhW1m1aEfgS0sijyKy0LL7QLGuEWVfN2tQ+4V7G12D3CoZX0vuRfwPN/psnu6sFqgn+LlP7hR/i5T+4VBKdL7h/BM7+myclq8lihH+LlP7hSjDtp9PNK2PdtvGwKXnCqXRnXo+bFNuBLSxeSxKLX1HAryWJazC36FVxbchOWLG4t5YsFiQswvodUhFVN8j/wDaf4VL4YL4mz/m/wDVdOKndgld0Yf4VN5QhMuJxW1PiE/yuY1HtNm49LrdWP8AQ6U3EJd9mPRYTpsSmvSHod2ogeBo5vFQLB/PF8FdO33CfEomzWuYz9FS2UonP3g0XCt9HyPYyU/PIYx0nNJih0C1S0rXe0Lp3fT9lpMC+jT4Lo8M1uh+eDt0IvilMGEbotdLaXAmuYHb3FbcwU3kDuiU4PLvRDsvnGrUqrKkorZdiPFoj7rhNCX1eb1R6vN95OyFWFj8JT4Gn1eb7yPV1vvJ2QgPhKfA0+rrfeR6ut95OyEbHfhKfA0+rjfeR6ut95OyEbB8JT4Gn1db7yx6uN95O6EbHPhKfAz+rg95Hq4PeTwhGwfCU+Bn9XB7yz6uD3k7oRsHwlPgaBlse8kVXSGnkYQeBBupImnMbfK0rj5cxbKxK1U2kXXl2t8alif/AKQCnCyhezyvJowCeHBSiOr7rQ1V8daZ8Gz8Z1ZE4rsxZurzurw2outoeCvEsdCGzQwZ0qPDo5TwuLKAbGKUy4qzTgHE9uKkO1rEgyFsQOrtSEp9HfCryTVBHsgtB+Sp8hJTaR9I9N08GLxP5mXt4IQtiEuaUY85YSKmimjIvdhI+NlzhkGpbTVz4ZhYFxbY/FdVFtxY8CuZdrWBOocS8dosyR2+LITa5o6ntzHrMeHtZMdweV2oTKYE+w1raqmY8G7gBfqkLol9DwMn3aIvc3eHWsiiM/8AIy4lQ78ThzsmDAJ7OcwqamHl1UHxWA09Te2hN1S69Tu43L9GVeoY7x5xtXTox+KwsRyh7Q4c1lZklT35oEIQugCEIQAIQhAAhCFzcAQhCDoIQhdOAmrMR8gTsAmLMMl3Bq4xXLltSyY5Iqt2mspNFX91BsHn8OJreydYq/ut7i4jVEd12Pkmdi8d0peWS6Ou7pbT1g4k8NVD4q9GK46IYHuvqQQFFk0quDk+xV/w9zkoLuRDaDi5qasgG4ad0Dur92PYCKbD4yRZ0gDj1XPuSsHfX4hGy17vD3fC662oqYRRsY0WDWgfssPOXFJs+i49KoqjXHokb0IQvBOYUG2tZRFdROLR97EN5p52CnS8vYCCCLgixCAORctY46meYZL23i0g8iptvg6jgdQm/bNkZ1HU/aYWnwZTfQaNcmfKuO77fCkOo9kq60vN9huD6M0+g5qrm6ZdH0/Uk9gmXNWE+LHvtHmYnjeWbg6HgeK0N/Bk1ut9+hrsrGjkVOuXcgWB11j4b/knqyaczYSYJfEj9km/wKV4XXiVmvtD91irK3VNwl2MZS5VTdFnVdPqK0IQvI2CELBNuKDplYjDnm0bS49gnnLOU5q94sC2IcXdVa+DZUpqVoDGBzhxcQghndGPJFU0eSq2axDC0d0v/wAMqzqre8TkAAjfPVAs8iZSVdkqth1LC4DomV+8w7sjS09wuh9+/GxTPjGVKWraQ9ga7k4CyD3HIfzFIoT5mbJ09C4mxfFycOQTG031HD+Fwbi1Jbow+QNBceACjBkMsu9yulmNYlvfds+a80lJuN14lWmlYby8hR+VdSi1HI4/sR6CxtTZKI63um8sWNV9SVUUlFGanRuPkVb3TFmLFTI4MB8rf3KxU1ZY3uU57OsoPxGsY2x8Nrg6R3LjwWH9Q5kd/h6/7kmNiqMuNotjYTkzwYTVyt88nsX4gK3UnoKJsMbIoxZrAAEoWOLEEIQgAQhCAGjNGXoq6nkglAO8DY9CuVcx4BPhdU6N4IsTuO5OF12DZQ/aHkKLE4HCwEzQSx3O/RB1PZ8ijsFxps7LE2eOI6pzD1Aq/D6jD6h0crSx7D8A4dlJ8Jxps7eNnDiOqeqzZQ5M32j6tC+Kqtf2/wDY5VVM2ZhY/geHYqC1lHJSS3/DfQ8iFOQ9aqylZM0tePgeikvsjkLfuN6ppXxK9yHKa6DNR1jZWgg68wtyY63DJaV+8y5bfiEtocZZILP0ckOa6mZjc4S9u5bSQvTnlnAHV1Q1g/ptN3HkmuTgN3W+gsriyDgQpqUPIs+QXJ5rpJbPgiP1FRR08bYomhoaLE9VtQhBXAhCEACF6bGT2+KZsezdR0LSZpWlw4NBubroOSj1HWqp2SRubOB4ZBuXcAuec8VEMNQ+GidvMJOo1+ScM1bS6vEHGGmvHFw8vEjum7C8t7nnl8zzrY6pvFw7MqXDBcvIVK67dVLl5GzC8II+8kGp4BL3wp1kgWo06+gYGNXiV8EP7snen8K22GowrRU2jF3fIJxrpWRC7uPIKNvdJVShjGlznGzWhKaprMcaPBXzk/2KrIqjW9u5mhoZaydkUTS5z3AADkOq6l2dZJZhlK1lryuAL3c79Ew7J9mTaCMVFQ0GoeAdR7AVlr57ObnJyk92xYEIQvAAhCEACEIQALFllCAIbtA2dQYnEdA2doO48DW/dc1Y7l+qw2csla5pafK6x3XBdjpjzPlGmxCIx1EYJto62oQdUnF7o5owrMbX2bJo7r1T213Majskud9ktVQOc+FplhvcFurmhRbD8ekhO665HAg8QoJRkucTX6Z6hcEq8jmvP/SaOs4WcAR3TDiWV2uJdCbHol1HisUguHAHoUta7ovCyX0kaa7GxNRh2f1XUiVPNPSyMc9pc1hBtxBVw4JtnonsYyZvhkADsoW6ztHAH5JBU5fgfqG7p7KaNqfQz2T6evi/uZbrwy6KfPGHyWtO0X6kJV6x0X6hn1CoB2URfyyEfNDcqO5zOt/uKnUm+hWy0zOT24C9Z87YfH7U7TboQo/im2ahiuIgXu5KrmZQbfzSE/NLafLEDeI3vip4Uzmeo6RmzfNbCrG9rddVXZTtMbTpoNUwQZeqal3iVL3a8S4qUwUkTPYYB8ko8RWuNp1XW2W5Z4/p9b8V8t/oJcPwiKBtmNF+q3vjutoKS1mMQwgl7hfoFoY2U48OWyRcShRjQ2e0UZMCaMWxuOEENs5/8JoxfN75LtiG639ylWUtndbiUgIa5sZOsjgRcdlTZmttrgp/yZXP1WHOFH+RkhgqK2YMja573GwAuQF0Bsw2TMoWtqKoB85AIBGjFIclbO6XDWDcaHSkDeeRc37KXLNSk5PdvdmalJye7MALKELycBCEIAEIQgAQhCABCEIAEIQgDxNC14LXtDmniDqFW+ctitLV70lOBDJqdNASrLQgDkzMWzTEKFxJjc9oOjmAlMkOMzRHddfTiHaFdlSwNeLPaHA9RdRPHdluH1Vy6FrXH8QC8uEZdSenIspe9cmjnenzQ0+2LJxixiF3BymuK+jtqTTTfAONlEq3YjikRNmtcORDgoHjR7F7R6jyq1tLmZZVMPB4+q2eKOo+qjlXkfEoTYwvP+03Sd2BYgOMMqFVNdyxh6p5fbgS3xh1H1Qapg4vH1URGCYgf7Uq3QZOxKQgCCTXqUzCc49zkvVHiv8Ackb8YibqXjRN9RnGNvsC6U0mxnFJbeQC/Vw0Uqwr0d5TY1Mwb1DSCmFk2Loyuv8AUOTZ+HZFZ1eaZpNG6X5DilODZKr694DIn6/icCAugcB2PYfTAb0YkcObuqmtLRRxANjY1oHQAKOdkp/iZSXZNtz3sk2VTkzYTDDuy1p8R/ucgVatFQRwsDImBjRwAFkoQoxcEIQgAQhCABCEIAEIQgAQhCABCEIAEIQgAQhCABCEIAF5fwKEIAaavim+RCEAeWJdTcQhCAHiHgtiEIAEIQgAQhCABCEIAEIQgAQhCABCEIA//9k="/>
          <p:cNvSpPr>
            <a:spLocks noChangeAspect="1" noChangeArrowheads="1"/>
          </p:cNvSpPr>
          <p:nvPr/>
        </p:nvSpPr>
        <p:spPr bwMode="auto">
          <a:xfrm>
            <a:off x="63500" y="-1046163"/>
            <a:ext cx="2143125" cy="21431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00200"/>
            <a:ext cx="4216960" cy="4531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735931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solidFill>
                  <a:schemeClr val="bg1"/>
                </a:solidFill>
              </a:rPr>
              <a:t>Credits</a:t>
            </a:r>
            <a:endParaRPr lang="en-US" sz="5400" dirty="0">
              <a:solidFill>
                <a:schemeClr val="bg1"/>
              </a:solidFill>
            </a:endParaRPr>
          </a:p>
        </p:txBody>
      </p:sp>
      <p:sp>
        <p:nvSpPr>
          <p:cNvPr id="3" name="Content Placeholder 2"/>
          <p:cNvSpPr>
            <a:spLocks noGrp="1"/>
          </p:cNvSpPr>
          <p:nvPr>
            <p:ph idx="1"/>
          </p:nvPr>
        </p:nvSpPr>
        <p:spPr/>
        <p:txBody>
          <a:bodyPr/>
          <a:lstStyle/>
          <a:p>
            <a:pPr marL="137160" indent="0">
              <a:buNone/>
            </a:pPr>
            <a:r>
              <a:rPr lang="en-US" dirty="0" smtClean="0">
                <a:solidFill>
                  <a:schemeClr val="bg1"/>
                </a:solidFill>
              </a:rPr>
              <a:t>Publishers: Dawson and Samuel</a:t>
            </a:r>
          </a:p>
          <a:p>
            <a:pPr marL="137160" indent="0">
              <a:buNone/>
            </a:pPr>
            <a:r>
              <a:rPr lang="en-US" dirty="0" smtClean="0">
                <a:solidFill>
                  <a:schemeClr val="bg1"/>
                </a:solidFill>
              </a:rPr>
              <a:t>Photo finders: </a:t>
            </a:r>
            <a:r>
              <a:rPr lang="en-US" dirty="0">
                <a:solidFill>
                  <a:schemeClr val="bg1"/>
                </a:solidFill>
              </a:rPr>
              <a:t>Dawson and </a:t>
            </a:r>
            <a:r>
              <a:rPr lang="en-US" dirty="0" smtClean="0">
                <a:solidFill>
                  <a:schemeClr val="bg1"/>
                </a:solidFill>
              </a:rPr>
              <a:t>Samuel</a:t>
            </a:r>
          </a:p>
          <a:p>
            <a:pPr marL="137160" indent="0">
              <a:buNone/>
            </a:pPr>
            <a:r>
              <a:rPr lang="en-US" dirty="0" smtClean="0">
                <a:solidFill>
                  <a:schemeClr val="bg1"/>
                </a:solidFill>
              </a:rPr>
              <a:t>Video finders: </a:t>
            </a:r>
            <a:r>
              <a:rPr lang="en-US" dirty="0">
                <a:solidFill>
                  <a:schemeClr val="bg1"/>
                </a:solidFill>
              </a:rPr>
              <a:t>Dawson and </a:t>
            </a:r>
            <a:r>
              <a:rPr lang="en-US" dirty="0" smtClean="0">
                <a:solidFill>
                  <a:schemeClr val="bg1"/>
                </a:solidFill>
              </a:rPr>
              <a:t>Samuel</a:t>
            </a:r>
          </a:p>
          <a:p>
            <a:pPr marL="137160" indent="0">
              <a:buNone/>
            </a:pPr>
            <a:r>
              <a:rPr lang="en-US" dirty="0" smtClean="0">
                <a:solidFill>
                  <a:schemeClr val="bg1"/>
                </a:solidFill>
              </a:rPr>
              <a:t>Background finders:</a:t>
            </a:r>
            <a:r>
              <a:rPr lang="en-US" dirty="0">
                <a:solidFill>
                  <a:schemeClr val="bg1"/>
                </a:solidFill>
              </a:rPr>
              <a:t> Dawson and Samuel</a:t>
            </a:r>
          </a:p>
        </p:txBody>
      </p:sp>
    </p:spTree>
    <p:extLst>
      <p:ext uri="{BB962C8B-B14F-4D97-AF65-F5344CB8AC3E}">
        <p14:creationId xmlns:p14="http://schemas.microsoft.com/office/powerpoint/2010/main" val="291546794"/>
      </p:ext>
    </p:extLst>
  </p:cSld>
  <p:clrMapOvr>
    <a:masterClrMapping/>
  </p:clrMapOvr>
  <p:transition spd="slow">
    <p:wheel spokes="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133</TotalTime>
  <Words>523</Words>
  <Application>Microsoft Office PowerPoint</Application>
  <PresentationFormat>On-screen Show (4:3)</PresentationFormat>
  <Paragraphs>37</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Apex</vt:lpstr>
      <vt:lpstr>Toby Mac</vt:lpstr>
      <vt:lpstr>TobyMac/Kevin Michael McKeehan</vt:lpstr>
      <vt:lpstr>Solo Career</vt:lpstr>
      <vt:lpstr>Facts On TobyMac</vt:lpstr>
      <vt:lpstr>Me Without You</vt:lpstr>
      <vt:lpstr>Eye On It</vt:lpstr>
      <vt:lpstr>Albums</vt:lpstr>
      <vt:lpstr>Thanks For Watching</vt:lpstr>
      <vt:lpstr>Credits</vt:lpstr>
    </vt:vector>
  </TitlesOfParts>
  <Company>ED18</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Toby Mac</dc:title>
  <dc:creator>Tingley, Samuel</dc:creator>
  <cp:lastModifiedBy>Tingley, Samuel</cp:lastModifiedBy>
  <cp:revision>14</cp:revision>
  <dcterms:created xsi:type="dcterms:W3CDTF">2012-11-06T15:33:24Z</dcterms:created>
  <dcterms:modified xsi:type="dcterms:W3CDTF">2013-01-15T15:39:16Z</dcterms:modified>
</cp:coreProperties>
</file>